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4" r:id="rId2"/>
    <p:sldId id="293" r:id="rId3"/>
    <p:sldId id="294" r:id="rId4"/>
    <p:sldId id="295" r:id="rId5"/>
    <p:sldId id="296" r:id="rId6"/>
    <p:sldId id="29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568"/>
    <p:restoredTop sz="94713"/>
  </p:normalViewPr>
  <p:slideViewPr>
    <p:cSldViewPr snapToGrid="0" snapToObjects="1">
      <p:cViewPr varScale="1">
        <p:scale>
          <a:sx n="66" d="100"/>
          <a:sy n="66" d="100"/>
        </p:scale>
        <p:origin x="6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B7B0-E61E-7D45-83D0-68F9605439A6}" type="datetimeFigureOut">
              <a:rPr lang="en-US" smtClean="0"/>
              <a:t>7/11/2016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94AB8-8A2A-BD4C-89A2-32633D86D3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974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B7B0-E61E-7D45-83D0-68F9605439A6}" type="datetimeFigureOut">
              <a:rPr lang="en-US" smtClean="0"/>
              <a:t>7/11/2016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94AB8-8A2A-BD4C-89A2-32633D86D3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33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B7B0-E61E-7D45-83D0-68F9605439A6}" type="datetimeFigureOut">
              <a:rPr lang="en-US" smtClean="0"/>
              <a:t>7/11/2016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94AB8-8A2A-BD4C-89A2-32633D86D3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175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B7B0-E61E-7D45-83D0-68F9605439A6}" type="datetimeFigureOut">
              <a:rPr lang="en-US" smtClean="0"/>
              <a:t>7/11/2016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94AB8-8A2A-BD4C-89A2-32633D86D3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847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B7B0-E61E-7D45-83D0-68F9605439A6}" type="datetimeFigureOut">
              <a:rPr lang="en-US" smtClean="0"/>
              <a:t>7/11/2016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94AB8-8A2A-BD4C-89A2-32633D86D3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574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B7B0-E61E-7D45-83D0-68F9605439A6}" type="datetimeFigureOut">
              <a:rPr lang="en-US" smtClean="0"/>
              <a:t>7/11/2016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94AB8-8A2A-BD4C-89A2-32633D86D3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42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B7B0-E61E-7D45-83D0-68F9605439A6}" type="datetimeFigureOut">
              <a:rPr lang="en-US" smtClean="0"/>
              <a:t>7/11/2016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94AB8-8A2A-BD4C-89A2-32633D86D3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376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B7B0-E61E-7D45-83D0-68F9605439A6}" type="datetimeFigureOut">
              <a:rPr lang="en-US" smtClean="0"/>
              <a:t>7/11/2016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94AB8-8A2A-BD4C-89A2-32633D86D3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889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B7B0-E61E-7D45-83D0-68F9605439A6}" type="datetimeFigureOut">
              <a:rPr lang="en-US" smtClean="0"/>
              <a:t>7/11/2016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94AB8-8A2A-BD4C-89A2-32633D86D3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66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B7B0-E61E-7D45-83D0-68F9605439A6}" type="datetimeFigureOut">
              <a:rPr lang="en-US" smtClean="0"/>
              <a:t>7/11/2016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94AB8-8A2A-BD4C-89A2-32633D86D3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91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B7B0-E61E-7D45-83D0-68F9605439A6}" type="datetimeFigureOut">
              <a:rPr lang="en-US" smtClean="0"/>
              <a:t>7/11/2016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94AB8-8A2A-BD4C-89A2-32633D86D3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59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DB7B0-E61E-7D45-83D0-68F9605439A6}" type="datetimeFigureOut">
              <a:rPr lang="en-US" smtClean="0"/>
              <a:t>7/11/2016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94AB8-8A2A-BD4C-89A2-32633D86D3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963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 txBox="1">
            <a:spLocks noChangeArrowheads="1"/>
          </p:cNvSpPr>
          <p:nvPr/>
        </p:nvSpPr>
        <p:spPr>
          <a:xfrm>
            <a:off x="2228563" y="820271"/>
            <a:ext cx="7998691" cy="5217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2800" dirty="0">
                <a:solidFill>
                  <a:schemeClr val="accent2"/>
                </a:solidFill>
              </a:rPr>
              <a:t>Reliability Solutions Seminar</a:t>
            </a:r>
            <a:br>
              <a:rPr lang="en-GB" altLang="en-US" sz="2800" dirty="0">
                <a:solidFill>
                  <a:schemeClr val="accent2"/>
                </a:solidFill>
              </a:rPr>
            </a:br>
            <a:r>
              <a:rPr lang="en-GB" altLang="en-US" sz="2800" dirty="0">
                <a:solidFill>
                  <a:schemeClr val="accent2"/>
                </a:solidFill>
              </a:rPr>
              <a:t>Managing and Improving Reliability</a:t>
            </a:r>
            <a:br>
              <a:rPr lang="en-GB" altLang="en-US" sz="2800" dirty="0">
                <a:solidFill>
                  <a:schemeClr val="accent2"/>
                </a:solidFill>
              </a:rPr>
            </a:br>
            <a:endParaRPr lang="en-GB" altLang="en-US" sz="2800" b="1" dirty="0" smtClean="0"/>
          </a:p>
          <a:p>
            <a:pPr algn="ctr"/>
            <a:endParaRPr lang="en-GB" altLang="en-US" sz="2800" b="1" dirty="0"/>
          </a:p>
          <a:p>
            <a:pPr algn="ctr"/>
            <a:endParaRPr lang="en-GB" altLang="en-US" sz="2800" b="1" dirty="0" smtClean="0"/>
          </a:p>
          <a:p>
            <a:pPr algn="ctr"/>
            <a:endParaRPr lang="en-GB" altLang="en-US" sz="2800" b="1" dirty="0" smtClean="0"/>
          </a:p>
          <a:p>
            <a:pPr algn="ctr"/>
            <a:endParaRPr lang="en-GB" altLang="en-US" sz="2800" b="1" dirty="0"/>
          </a:p>
          <a:p>
            <a:pPr algn="ctr"/>
            <a:endParaRPr lang="en-GB" altLang="en-US" sz="2800" b="1" dirty="0" smtClean="0"/>
          </a:p>
          <a:p>
            <a:pPr algn="ctr"/>
            <a:endParaRPr lang="en-GB" altLang="en-US" sz="2800" b="1" dirty="0"/>
          </a:p>
          <a:p>
            <a:pPr algn="ctr"/>
            <a:r>
              <a:rPr lang="en-GB" altLang="en-US" sz="3200" b="1" dirty="0" smtClean="0"/>
              <a:t/>
            </a:r>
            <a:br>
              <a:rPr lang="en-GB" altLang="en-US" sz="3200" b="1" dirty="0" smtClean="0"/>
            </a:br>
            <a:r>
              <a:rPr lang="en-GB" altLang="en-US" sz="2000" b="1" dirty="0" smtClean="0"/>
              <a:t>Martin Shaw – Reliability Solutions</a:t>
            </a:r>
            <a:br>
              <a:rPr lang="en-GB" altLang="en-US" sz="2000" b="1" dirty="0" smtClean="0"/>
            </a:br>
            <a:r>
              <a:rPr lang="en-GB" altLang="en-US" sz="2000" b="1" dirty="0" smtClean="0"/>
              <a:t>www.reliabilitysolutions.co.uk</a:t>
            </a:r>
            <a:endParaRPr lang="en-GB" altLang="en-US" sz="2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6" t="27851" r="4771" b="28509"/>
          <a:stretch/>
        </p:blipFill>
        <p:spPr>
          <a:xfrm>
            <a:off x="3027216" y="2310937"/>
            <a:ext cx="6199094" cy="2675965"/>
          </a:xfrm>
          <a:prstGeom prst="ellipse">
            <a:avLst/>
          </a:prstGeom>
          <a:ln w="190500" cap="rnd">
            <a:noFill/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cxnSp>
        <p:nvCxnSpPr>
          <p:cNvPr id="4" name="Straight Connector 3"/>
          <p:cNvCxnSpPr/>
          <p:nvPr/>
        </p:nvCxnSpPr>
        <p:spPr>
          <a:xfrm flipH="1">
            <a:off x="0" y="0"/>
            <a:ext cx="2731625" cy="2453833"/>
          </a:xfrm>
          <a:prstGeom prst="line">
            <a:avLst/>
          </a:prstGeom>
          <a:ln w="28575">
            <a:solidFill>
              <a:srgbClr val="0120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1215342"/>
            <a:ext cx="1435261" cy="5642658"/>
          </a:xfrm>
          <a:prstGeom prst="line">
            <a:avLst/>
          </a:prstGeom>
          <a:ln w="57150">
            <a:solidFill>
              <a:srgbClr val="0120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0" y="0"/>
            <a:ext cx="1192192" cy="5197033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3356658"/>
            <a:ext cx="2233914" cy="3501342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7953954" y="6500399"/>
            <a:ext cx="4546600" cy="3037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▪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□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dirty="0"/>
              <a:t>Copyright © </a:t>
            </a:r>
            <a:r>
              <a:rPr lang="en-GB" altLang="en-US" sz="1200" dirty="0" smtClean="0"/>
              <a:t>2016 </a:t>
            </a:r>
            <a:r>
              <a:rPr lang="en-GB" altLang="en-US" sz="1200" dirty="0"/>
              <a:t>reliability solutions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80733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6" t="27851" r="4771" b="28509"/>
          <a:stretch/>
        </p:blipFill>
        <p:spPr>
          <a:xfrm>
            <a:off x="109590" y="6238802"/>
            <a:ext cx="1082602" cy="467327"/>
          </a:xfrm>
          <a:prstGeom prst="ellipse">
            <a:avLst/>
          </a:prstGeom>
          <a:ln w="190500" cap="rnd">
            <a:noFill/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cxnSp>
        <p:nvCxnSpPr>
          <p:cNvPr id="4" name="Straight Connector 3"/>
          <p:cNvCxnSpPr/>
          <p:nvPr/>
        </p:nvCxnSpPr>
        <p:spPr>
          <a:xfrm flipH="1">
            <a:off x="0" y="0"/>
            <a:ext cx="2731625" cy="2453833"/>
          </a:xfrm>
          <a:prstGeom prst="line">
            <a:avLst/>
          </a:prstGeom>
          <a:ln w="28575">
            <a:solidFill>
              <a:srgbClr val="0120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1215342"/>
            <a:ext cx="1435261" cy="5642658"/>
          </a:xfrm>
          <a:prstGeom prst="line">
            <a:avLst/>
          </a:prstGeom>
          <a:ln w="57150">
            <a:solidFill>
              <a:srgbClr val="0120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0" y="0"/>
            <a:ext cx="1192192" cy="5197033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3356658"/>
            <a:ext cx="2233914" cy="3501342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8278219" y="6554260"/>
            <a:ext cx="4546600" cy="3037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▪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□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dirty="0"/>
              <a:t>Copyright © </a:t>
            </a:r>
            <a:r>
              <a:rPr lang="en-GB" altLang="en-US" sz="1200" dirty="0" smtClean="0"/>
              <a:t>2016 </a:t>
            </a:r>
            <a:r>
              <a:rPr lang="en-GB" altLang="en-US" sz="1200" dirty="0"/>
              <a:t>reliability solutions all rights reserved</a:t>
            </a:r>
          </a:p>
        </p:txBody>
      </p:sp>
      <p:sp>
        <p:nvSpPr>
          <p:cNvPr id="14" name="Rectangle 6"/>
          <p:cNvSpPr txBox="1">
            <a:spLocks noChangeArrowheads="1"/>
          </p:cNvSpPr>
          <p:nvPr/>
        </p:nvSpPr>
        <p:spPr bwMode="auto">
          <a:xfrm>
            <a:off x="1981200" y="-290256"/>
            <a:ext cx="8229600" cy="146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54000">
              <a:schemeClr val="bg1"/>
            </a:glow>
          </a:effectLst>
        </p:spPr>
        <p:txBody>
          <a:bodyPr anchor="ctr"/>
          <a:lstStyle/>
          <a:p>
            <a:pPr algn="ctr">
              <a:defRPr/>
            </a:pPr>
            <a:r>
              <a:rPr lang="en-GB" altLang="en-US" sz="3200" dirty="0">
                <a:solidFill>
                  <a:schemeClr val="accent2"/>
                </a:solidFill>
              </a:rPr>
              <a:t>Reliability Solutions – Background</a:t>
            </a:r>
            <a:endParaRPr lang="en-GB" sz="3200" b="1" u="sng" kern="0" dirty="0">
              <a:solidFill>
                <a:srgbClr val="0120B5"/>
              </a:solidFill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2979" y="859684"/>
            <a:ext cx="6950042" cy="54076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93943" y="859684"/>
            <a:ext cx="1866017" cy="2395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77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6" t="27851" r="4771" b="28509"/>
          <a:stretch/>
        </p:blipFill>
        <p:spPr>
          <a:xfrm>
            <a:off x="109590" y="6238802"/>
            <a:ext cx="1082602" cy="467327"/>
          </a:xfrm>
          <a:prstGeom prst="ellipse">
            <a:avLst/>
          </a:prstGeom>
          <a:ln w="190500" cap="rnd">
            <a:noFill/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cxnSp>
        <p:nvCxnSpPr>
          <p:cNvPr id="4" name="Straight Connector 3"/>
          <p:cNvCxnSpPr/>
          <p:nvPr/>
        </p:nvCxnSpPr>
        <p:spPr>
          <a:xfrm flipH="1">
            <a:off x="0" y="0"/>
            <a:ext cx="2731625" cy="2453833"/>
          </a:xfrm>
          <a:prstGeom prst="line">
            <a:avLst/>
          </a:prstGeom>
          <a:ln w="28575">
            <a:solidFill>
              <a:srgbClr val="0120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1215342"/>
            <a:ext cx="1435261" cy="5642658"/>
          </a:xfrm>
          <a:prstGeom prst="line">
            <a:avLst/>
          </a:prstGeom>
          <a:ln w="57150">
            <a:solidFill>
              <a:srgbClr val="0120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0" y="0"/>
            <a:ext cx="1192192" cy="5197033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3356658"/>
            <a:ext cx="2233914" cy="3501342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8278219" y="6554260"/>
            <a:ext cx="4546600" cy="3037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▪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□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dirty="0"/>
              <a:t>Copyright © </a:t>
            </a:r>
            <a:r>
              <a:rPr lang="en-GB" altLang="en-US" sz="1200" dirty="0" smtClean="0"/>
              <a:t>2016 </a:t>
            </a:r>
            <a:r>
              <a:rPr lang="en-GB" altLang="en-US" sz="1200" dirty="0"/>
              <a:t>reliability solutions all rights reserved</a:t>
            </a:r>
          </a:p>
        </p:txBody>
      </p:sp>
      <p:sp>
        <p:nvSpPr>
          <p:cNvPr id="14" name="Rectangle 6"/>
          <p:cNvSpPr txBox="1">
            <a:spLocks noChangeArrowheads="1"/>
          </p:cNvSpPr>
          <p:nvPr/>
        </p:nvSpPr>
        <p:spPr bwMode="auto">
          <a:xfrm>
            <a:off x="1981200" y="-290256"/>
            <a:ext cx="8229600" cy="146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54000">
              <a:schemeClr val="bg1"/>
            </a:glow>
          </a:effectLst>
        </p:spPr>
        <p:txBody>
          <a:bodyPr anchor="ctr"/>
          <a:lstStyle/>
          <a:p>
            <a:pPr algn="ctr">
              <a:defRPr/>
            </a:pPr>
            <a:r>
              <a:rPr lang="en-GB" altLang="en-US" sz="3200" dirty="0">
                <a:solidFill>
                  <a:schemeClr val="accent2"/>
                </a:solidFill>
              </a:rPr>
              <a:t>DAY 1 - AM Agenda</a:t>
            </a:r>
            <a:endParaRPr lang="en-GB" sz="3200" b="1" u="sng" kern="0" dirty="0">
              <a:solidFill>
                <a:srgbClr val="0120B5"/>
              </a:solidFill>
              <a:ea typeface="+mj-ea"/>
              <a:cs typeface="+mj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7312" y="499618"/>
            <a:ext cx="8297375" cy="585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03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6" t="27851" r="4771" b="28509"/>
          <a:stretch/>
        </p:blipFill>
        <p:spPr>
          <a:xfrm>
            <a:off x="109590" y="6238802"/>
            <a:ext cx="1082602" cy="467327"/>
          </a:xfrm>
          <a:prstGeom prst="ellipse">
            <a:avLst/>
          </a:prstGeom>
          <a:ln w="190500" cap="rnd">
            <a:noFill/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cxnSp>
        <p:nvCxnSpPr>
          <p:cNvPr id="4" name="Straight Connector 3"/>
          <p:cNvCxnSpPr/>
          <p:nvPr/>
        </p:nvCxnSpPr>
        <p:spPr>
          <a:xfrm flipH="1">
            <a:off x="0" y="0"/>
            <a:ext cx="2731625" cy="2453833"/>
          </a:xfrm>
          <a:prstGeom prst="line">
            <a:avLst/>
          </a:prstGeom>
          <a:ln w="28575">
            <a:solidFill>
              <a:srgbClr val="0120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1215342"/>
            <a:ext cx="1435261" cy="5642658"/>
          </a:xfrm>
          <a:prstGeom prst="line">
            <a:avLst/>
          </a:prstGeom>
          <a:ln w="57150">
            <a:solidFill>
              <a:srgbClr val="0120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0" y="0"/>
            <a:ext cx="1192192" cy="5197033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3356658"/>
            <a:ext cx="2233914" cy="3501342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8278219" y="6554260"/>
            <a:ext cx="4546600" cy="3037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▪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□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dirty="0"/>
              <a:t>Copyright © </a:t>
            </a:r>
            <a:r>
              <a:rPr lang="en-GB" altLang="en-US" sz="1200" dirty="0" smtClean="0"/>
              <a:t>2016 </a:t>
            </a:r>
            <a:r>
              <a:rPr lang="en-GB" altLang="en-US" sz="1200" dirty="0"/>
              <a:t>reliability solutions all rights reserved</a:t>
            </a:r>
          </a:p>
        </p:txBody>
      </p:sp>
      <p:sp>
        <p:nvSpPr>
          <p:cNvPr id="14" name="Rectangle 6"/>
          <p:cNvSpPr txBox="1">
            <a:spLocks noChangeArrowheads="1"/>
          </p:cNvSpPr>
          <p:nvPr/>
        </p:nvSpPr>
        <p:spPr bwMode="auto">
          <a:xfrm>
            <a:off x="1981200" y="-290256"/>
            <a:ext cx="8229600" cy="146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54000">
              <a:schemeClr val="bg1"/>
            </a:glow>
          </a:effectLst>
        </p:spPr>
        <p:txBody>
          <a:bodyPr anchor="ctr"/>
          <a:lstStyle/>
          <a:p>
            <a:pPr algn="ctr">
              <a:defRPr/>
            </a:pPr>
            <a:r>
              <a:rPr lang="en-GB" altLang="en-US" sz="3200" dirty="0">
                <a:solidFill>
                  <a:schemeClr val="accent2"/>
                </a:solidFill>
              </a:rPr>
              <a:t>DAY 1 - </a:t>
            </a:r>
            <a:r>
              <a:rPr lang="en-GB" altLang="en-US" sz="3200" dirty="0" smtClean="0">
                <a:solidFill>
                  <a:schemeClr val="accent2"/>
                </a:solidFill>
              </a:rPr>
              <a:t>PM </a:t>
            </a:r>
            <a:r>
              <a:rPr lang="en-GB" altLang="en-US" sz="3200" dirty="0">
                <a:solidFill>
                  <a:schemeClr val="accent2"/>
                </a:solidFill>
              </a:rPr>
              <a:t>Agenda</a:t>
            </a:r>
            <a:endParaRPr lang="en-GB" sz="3200" b="1" u="sng" kern="0" dirty="0">
              <a:solidFill>
                <a:srgbClr val="0120B5"/>
              </a:solidFill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7837" y="914182"/>
            <a:ext cx="8736325" cy="5029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00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6" t="27851" r="4771" b="28509"/>
          <a:stretch/>
        </p:blipFill>
        <p:spPr>
          <a:xfrm>
            <a:off x="109590" y="6238802"/>
            <a:ext cx="1082602" cy="467327"/>
          </a:xfrm>
          <a:prstGeom prst="ellipse">
            <a:avLst/>
          </a:prstGeom>
          <a:ln w="190500" cap="rnd">
            <a:noFill/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cxnSp>
        <p:nvCxnSpPr>
          <p:cNvPr id="4" name="Straight Connector 3"/>
          <p:cNvCxnSpPr/>
          <p:nvPr/>
        </p:nvCxnSpPr>
        <p:spPr>
          <a:xfrm flipH="1">
            <a:off x="0" y="0"/>
            <a:ext cx="2731625" cy="2453833"/>
          </a:xfrm>
          <a:prstGeom prst="line">
            <a:avLst/>
          </a:prstGeom>
          <a:ln w="28575">
            <a:solidFill>
              <a:srgbClr val="0120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1215342"/>
            <a:ext cx="1435261" cy="5642658"/>
          </a:xfrm>
          <a:prstGeom prst="line">
            <a:avLst/>
          </a:prstGeom>
          <a:ln w="57150">
            <a:solidFill>
              <a:srgbClr val="0120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0" y="0"/>
            <a:ext cx="1192192" cy="5197033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3356658"/>
            <a:ext cx="2233914" cy="3501342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8278219" y="6554260"/>
            <a:ext cx="4546600" cy="3037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▪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□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dirty="0"/>
              <a:t>Copyright © </a:t>
            </a:r>
            <a:r>
              <a:rPr lang="en-GB" altLang="en-US" sz="1200" dirty="0" smtClean="0"/>
              <a:t>2016 </a:t>
            </a:r>
            <a:r>
              <a:rPr lang="en-GB" altLang="en-US" sz="1200" dirty="0"/>
              <a:t>reliability solutions all rights reserved</a:t>
            </a:r>
          </a:p>
        </p:txBody>
      </p:sp>
      <p:sp>
        <p:nvSpPr>
          <p:cNvPr id="14" name="Rectangle 6"/>
          <p:cNvSpPr txBox="1">
            <a:spLocks noChangeArrowheads="1"/>
          </p:cNvSpPr>
          <p:nvPr/>
        </p:nvSpPr>
        <p:spPr bwMode="auto">
          <a:xfrm>
            <a:off x="1981200" y="-290256"/>
            <a:ext cx="8229600" cy="146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54000">
              <a:schemeClr val="bg1"/>
            </a:glow>
          </a:effectLst>
        </p:spPr>
        <p:txBody>
          <a:bodyPr anchor="ctr"/>
          <a:lstStyle/>
          <a:p>
            <a:pPr algn="ctr">
              <a:defRPr/>
            </a:pPr>
            <a:r>
              <a:rPr lang="en-GB" altLang="en-US" sz="3200" dirty="0">
                <a:solidFill>
                  <a:schemeClr val="accent2"/>
                </a:solidFill>
              </a:rPr>
              <a:t>DAY </a:t>
            </a:r>
            <a:r>
              <a:rPr lang="en-GB" altLang="en-US" sz="3200" dirty="0" smtClean="0">
                <a:solidFill>
                  <a:schemeClr val="accent2"/>
                </a:solidFill>
              </a:rPr>
              <a:t>2 </a:t>
            </a:r>
            <a:r>
              <a:rPr lang="en-GB" altLang="en-US" sz="3200" dirty="0">
                <a:solidFill>
                  <a:schemeClr val="accent2"/>
                </a:solidFill>
              </a:rPr>
              <a:t>- AM Agenda</a:t>
            </a:r>
            <a:endParaRPr lang="en-GB" sz="3200" b="1" u="sng" kern="0" dirty="0">
              <a:solidFill>
                <a:srgbClr val="0120B5"/>
              </a:solidFill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7795" y="1164139"/>
            <a:ext cx="8236410" cy="4529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24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6" t="27851" r="4771" b="28509"/>
          <a:stretch/>
        </p:blipFill>
        <p:spPr>
          <a:xfrm>
            <a:off x="109590" y="6238802"/>
            <a:ext cx="1082602" cy="467327"/>
          </a:xfrm>
          <a:prstGeom prst="ellipse">
            <a:avLst/>
          </a:prstGeom>
          <a:ln w="190500" cap="rnd">
            <a:noFill/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cxnSp>
        <p:nvCxnSpPr>
          <p:cNvPr id="4" name="Straight Connector 3"/>
          <p:cNvCxnSpPr/>
          <p:nvPr/>
        </p:nvCxnSpPr>
        <p:spPr>
          <a:xfrm flipH="1">
            <a:off x="0" y="0"/>
            <a:ext cx="2731625" cy="2453833"/>
          </a:xfrm>
          <a:prstGeom prst="line">
            <a:avLst/>
          </a:prstGeom>
          <a:ln w="28575">
            <a:solidFill>
              <a:srgbClr val="0120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1215342"/>
            <a:ext cx="1435261" cy="5642658"/>
          </a:xfrm>
          <a:prstGeom prst="line">
            <a:avLst/>
          </a:prstGeom>
          <a:ln w="57150">
            <a:solidFill>
              <a:srgbClr val="0120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0" y="0"/>
            <a:ext cx="1192192" cy="5197033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3356658"/>
            <a:ext cx="2233914" cy="3501342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8278219" y="6554260"/>
            <a:ext cx="4546600" cy="3037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▪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□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dirty="0"/>
              <a:t>Copyright © </a:t>
            </a:r>
            <a:r>
              <a:rPr lang="en-GB" altLang="en-US" sz="1200" dirty="0" smtClean="0"/>
              <a:t>2016 </a:t>
            </a:r>
            <a:r>
              <a:rPr lang="en-GB" altLang="en-US" sz="1200" dirty="0"/>
              <a:t>reliability solutions all rights reserved</a:t>
            </a:r>
          </a:p>
        </p:txBody>
      </p:sp>
      <p:sp>
        <p:nvSpPr>
          <p:cNvPr id="14" name="Rectangle 6"/>
          <p:cNvSpPr txBox="1">
            <a:spLocks noChangeArrowheads="1"/>
          </p:cNvSpPr>
          <p:nvPr/>
        </p:nvSpPr>
        <p:spPr bwMode="auto">
          <a:xfrm>
            <a:off x="1981200" y="-290256"/>
            <a:ext cx="8229600" cy="146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54000">
              <a:schemeClr val="bg1"/>
            </a:glow>
          </a:effectLst>
        </p:spPr>
        <p:txBody>
          <a:bodyPr anchor="ctr"/>
          <a:lstStyle/>
          <a:p>
            <a:pPr algn="ctr">
              <a:defRPr/>
            </a:pPr>
            <a:r>
              <a:rPr lang="en-GB" altLang="en-US" sz="3200">
                <a:solidFill>
                  <a:schemeClr val="accent2"/>
                </a:solidFill>
              </a:rPr>
              <a:t>DAY </a:t>
            </a:r>
            <a:r>
              <a:rPr lang="en-GB" altLang="en-US" sz="3200" smtClean="0">
                <a:solidFill>
                  <a:schemeClr val="accent2"/>
                </a:solidFill>
              </a:rPr>
              <a:t>2 </a:t>
            </a:r>
            <a:r>
              <a:rPr lang="en-GB" altLang="en-US" sz="3200" dirty="0">
                <a:solidFill>
                  <a:schemeClr val="accent2"/>
                </a:solidFill>
              </a:rPr>
              <a:t>- </a:t>
            </a:r>
            <a:r>
              <a:rPr lang="en-GB" altLang="en-US" sz="3200" dirty="0" smtClean="0">
                <a:solidFill>
                  <a:schemeClr val="accent2"/>
                </a:solidFill>
              </a:rPr>
              <a:t>PM </a:t>
            </a:r>
            <a:r>
              <a:rPr lang="en-GB" altLang="en-US" sz="3200" dirty="0">
                <a:solidFill>
                  <a:schemeClr val="accent2"/>
                </a:solidFill>
              </a:rPr>
              <a:t>Agenda</a:t>
            </a:r>
            <a:endParaRPr lang="en-GB" sz="3200" b="1" u="sng" kern="0" dirty="0">
              <a:solidFill>
                <a:srgbClr val="0120B5"/>
              </a:solidFill>
              <a:ea typeface="+mj-ea"/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7795" y="1164139"/>
            <a:ext cx="8236410" cy="4529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42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1347</TotalTime>
  <Words>75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Nadia Stefanowicz</dc:creator>
  <cp:lastModifiedBy>martin shaw</cp:lastModifiedBy>
  <cp:revision>31</cp:revision>
  <dcterms:created xsi:type="dcterms:W3CDTF">2016-04-30T18:58:40Z</dcterms:created>
  <dcterms:modified xsi:type="dcterms:W3CDTF">2016-07-11T14:53:48Z</dcterms:modified>
</cp:coreProperties>
</file>